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B3E2-F17F-4507-9C0D-DBFDFB1B4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52B75-C173-4DDC-85AD-4CF1BEBC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C31E0-94ED-4551-8858-41E0039C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9253D-5453-400B-8574-C1BD1878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3DD6-2DFF-4B07-B771-9A7EA4E4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A769-FBD6-4CBA-BB1C-BAC9A9C4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8C309-B90D-4906-B0ED-C3F402BA4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F5F4-0FE1-4FFB-96B9-02137E75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9BE7B-07DE-406F-98A3-579831A8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FF191-A720-45B1-9182-683F600F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77A35-5EA6-4721-9CEA-93F796BB1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2AABB-207E-4943-8C4C-E4756E5B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E2750-9078-45FC-B694-D9462330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E168C-E513-44EF-A028-B2C9D332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BE95-2A79-4417-A0EF-3F09BEC7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7013-E25F-4FE7-A857-30AB6C34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BD6F-C7D1-4959-81CB-0418818C2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5A96-B8BA-40DC-9BC4-BDCDCA3E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7032-E4E7-4E54-8A17-D0233973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F56BC-A1A7-4340-AA87-9906C8F5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FF87-4424-49F1-B1B4-BD2D7835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96E6-35CB-4D82-A218-40EDD513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609F-32A3-4F39-85A6-D46536FB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4FBD7-2FA7-45E4-9E95-9B459A67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4F11-8950-4023-8A7B-1DD73735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3965-329A-4984-BC33-BF937777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79C7-BFF4-455B-B113-E3814350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3012-40AD-46DA-9740-DE1191F9E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B3163-701A-435E-8804-A44B9FBF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516F8-82D2-4AF0-BBDC-F68D9BA4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8DF0D-2F04-44A4-942D-DA5C4F5F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708C-BA40-4BA0-88A7-BB9EBA13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BFAEC-A012-4860-90B5-A586CB1EC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3D742-0E10-42B9-9EBE-A6657C931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34420-08FE-4855-9D06-58C08A2FE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46487-A688-44C5-966B-C788933E3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A6A08-E729-41EA-B720-22A2D644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6EA8C-0664-4D87-9EED-AB0C98FA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FF919-BB16-40E6-BB6F-C2C3AB1B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AB1A-4E84-49CB-8518-A8CD798B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A9348-587A-4948-B5D6-4F3234DB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818AB-A07A-4821-BFE3-04282C8E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7525A-7FBC-4A36-ABAC-D76E8839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D44D2-B64A-4E92-A1C7-6A2BE773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45F0C-2E11-4B27-BFFB-3ECD90E0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2C83D-230B-4EB5-AEA7-F54CA05D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9D9B-78D8-401F-8FD5-CBF92899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E63A-57B1-4443-AD87-45EDD7E4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750B0-1682-4B6A-985C-21B011FA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5D8D1-137E-48E0-8C8F-7FED42A7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D3060-5508-43F2-8EF5-7F3FF575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2054-2920-4D7C-A4EF-2EF4A469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053C-05C1-4F08-8586-B748DAF9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87435-06E0-43EC-AA42-F14D91F4B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7A213-EFA7-4C28-81C8-5812366F9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BCFCC-4CD8-49A9-8024-00A9111D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A49EC-E787-41A3-B1A9-86E1506A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039F7-3585-41F8-99AF-E0BAAE41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532D1E-86CF-4EA0-A970-17E1CB6B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601B1-98F0-44FF-B073-C1F1271BB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282AA-7642-4E94-A48E-8416F418F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EA340-8E2F-42FC-8756-EB6F5EB99BB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D022C-85DE-4AD0-841F-EC953B540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683A1-2806-4A72-B7D3-944D86A5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8C7E-3284-45DC-9489-1F7D000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EEAE7-143B-4678-BBCA-6FE0672A0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011117"/>
            <a:ext cx="6441440" cy="119902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/>
              <a:t>Como Nace el Bolet</a:t>
            </a:r>
            <a:r>
              <a:rPr lang="es-CO" sz="4800" b="1" dirty="0"/>
              <a:t>í</a:t>
            </a:r>
            <a:r>
              <a:rPr lang="en-US" sz="4800" b="1" dirty="0"/>
              <a:t>n Numism</a:t>
            </a:r>
            <a:r>
              <a:rPr lang="es-CO" sz="4800" b="1" dirty="0"/>
              <a:t>á</a:t>
            </a:r>
            <a:r>
              <a:rPr lang="en-US" sz="4800" b="1" dirty="0"/>
              <a:t>tico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8BDDC-FA22-4395-8053-6C5A0F7C0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Por: Jorge A. Becerra L.</a:t>
            </a: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ooter">
            <a:extLst>
              <a:ext uri="{FF2B5EF4-FFF2-40B4-BE49-F238E27FC236}">
                <a16:creationId xmlns:a16="http://schemas.microsoft.com/office/drawing/2014/main" id="{125A7010-9729-46E2-9AB9-50CAA614B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2791" y="1184748"/>
            <a:ext cx="3079129" cy="3079129"/>
          </a:xfrm>
          <a:prstGeom prst="rect">
            <a:avLst/>
          </a:prstGeom>
        </p:spPr>
      </p:pic>
      <p:sp>
        <p:nvSpPr>
          <p:cNvPr id="25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59AB6-FE19-4E61-8610-C72A1394F912}"/>
              </a:ext>
            </a:extLst>
          </p:cNvPr>
          <p:cNvSpPr txBox="1"/>
          <p:nvPr/>
        </p:nvSpPr>
        <p:spPr>
          <a:xfrm>
            <a:off x="6448508" y="1783959"/>
            <a:ext cx="52319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Portada Bolet</a:t>
            </a:r>
            <a:r>
              <a:rPr lang="es-CO" sz="5600" dirty="0">
                <a:solidFill>
                  <a:schemeClr val="bg2"/>
                </a:solidFill>
              </a:rPr>
              <a:t>ín</a:t>
            </a:r>
            <a:r>
              <a:rPr lang="es-CO" sz="6000" b="1" dirty="0"/>
              <a:t> 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Numism</a:t>
            </a:r>
            <a:r>
              <a:rPr lang="es-CO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5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tico # 1 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Julio 1963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4510828-7ECD-4EBA-8F8B-26051038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92" y="489204"/>
            <a:ext cx="3248223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2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601AB-0C95-4E2F-BEE8-BA540C69302D}"/>
              </a:ext>
            </a:extLst>
          </p:cNvPr>
          <p:cNvSpPr txBox="1"/>
          <p:nvPr/>
        </p:nvSpPr>
        <p:spPr>
          <a:xfrm>
            <a:off x="1524000" y="3011117"/>
            <a:ext cx="6618051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ALIRO PAULINO Hijo</a:t>
            </a:r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EEC2C-EFCD-4AD4-9BCC-1D6CEC6FD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44" y="643466"/>
            <a:ext cx="3006823" cy="4161693"/>
          </a:xfrm>
          <a:prstGeom prst="rect">
            <a:avLst/>
          </a:prstGeom>
        </p:spPr>
      </p:pic>
      <p:sp>
        <p:nvSpPr>
          <p:cNvPr id="15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2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AC6BF-8B22-4CD7-AE5C-DFA38D7910AF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Colección del Boletin numismático en 5 tomos como homenaje a los fundadores de Numiscol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DFD63B-6D76-470F-8109-A7E7ED86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68" y="2426818"/>
            <a:ext cx="1159314" cy="39976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CD28407-86B4-4EF1-9753-1860F2B0F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950" y="2426818"/>
            <a:ext cx="310816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5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9F5A2-8CDA-4C3D-BAB1-6366F7DCDE59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Boletin # 106 Conmemorativo de el Bicentenario de la Independencia de Colombia Julio 2019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9AF0C-A278-4D4C-A533-013905E64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106482"/>
            <a:ext cx="4053840" cy="56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Como Nace el Boletín Numismático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Nace el Boletín Numismático</dc:title>
  <dc:creator>Marcela Becerra</dc:creator>
  <cp:lastModifiedBy>Marcela Becerra</cp:lastModifiedBy>
  <cp:revision>1</cp:revision>
  <dcterms:created xsi:type="dcterms:W3CDTF">2019-06-19T15:51:41Z</dcterms:created>
  <dcterms:modified xsi:type="dcterms:W3CDTF">2019-06-19T15:52:55Z</dcterms:modified>
</cp:coreProperties>
</file>